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68" r:id="rId4"/>
    <p:sldId id="258" r:id="rId5"/>
    <p:sldId id="260" r:id="rId6"/>
    <p:sldId id="261" r:id="rId7"/>
    <p:sldId id="262" r:id="rId8"/>
    <p:sldId id="265" r:id="rId9"/>
    <p:sldId id="267" r:id="rId1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A21F327-0D0F-4B73-A5B7-C05C8DBE207F}" type="datetimeFigureOut">
              <a:rPr lang="et-EE" smtClean="0"/>
              <a:t>21.11.2013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6C642CC-260F-49A5-A936-004C941C7151}" type="slidenum">
              <a:rPr lang="et-EE" smtClean="0"/>
              <a:t>‹#›</a:t>
            </a:fld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mailto:ruthlippus@gmail.com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Karjäärinõustamine  ja koostöö </a:t>
            </a:r>
            <a:r>
              <a:rPr lang="et-EE" dirty="0" smtClean="0"/>
              <a:t>haridusasutustega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Ruth Lippus</a:t>
            </a:r>
          </a:p>
          <a:p>
            <a:r>
              <a:rPr lang="et-EE" dirty="0" smtClean="0"/>
              <a:t>SA RINK</a:t>
            </a:r>
            <a:endParaRPr lang="et-EE" dirty="0"/>
          </a:p>
          <a:p>
            <a:r>
              <a:rPr lang="et-EE" dirty="0" smtClean="0"/>
              <a:t>26.11.2013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4352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655" y="2674938"/>
            <a:ext cx="6368628" cy="34512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630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1628800"/>
            <a:ext cx="7408333" cy="4425355"/>
          </a:xfrm>
        </p:spPr>
        <p:txBody>
          <a:bodyPr/>
          <a:lstStyle/>
          <a:p>
            <a:pPr marL="0" indent="0">
              <a:buNone/>
            </a:pPr>
            <a:r>
              <a:rPr lang="et-EE" sz="2800" dirty="0" smtClean="0"/>
              <a:t>Noored vanuses 7- 26 aastat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	 Prioriteetsed sihtrühmad:</a:t>
            </a:r>
          </a:p>
          <a:p>
            <a:pPr marL="301943" lvl="1" indent="0">
              <a:buNone/>
            </a:pPr>
            <a:r>
              <a:rPr lang="et-EE" dirty="0" smtClean="0"/>
              <a:t>Üldhariduskoolide 9. klassi ja 12. klassi õpilased</a:t>
            </a:r>
          </a:p>
          <a:p>
            <a:pPr marL="301943" lvl="1" indent="0">
              <a:buNone/>
            </a:pPr>
            <a:r>
              <a:rPr lang="et-EE" dirty="0" smtClean="0"/>
              <a:t>Kutseõppeasutuste lõpukursuse õpilased</a:t>
            </a:r>
          </a:p>
          <a:p>
            <a:pPr marL="301943" lvl="1" indent="0">
              <a:buNone/>
            </a:pPr>
            <a:endParaRPr lang="et-EE" dirty="0" smtClean="0"/>
          </a:p>
          <a:p>
            <a:pPr marL="301943" lvl="1" indent="0">
              <a:buNone/>
            </a:pPr>
            <a:r>
              <a:rPr lang="et-EE" dirty="0" smtClean="0"/>
              <a:t>	Olulised sihtrühmad:</a:t>
            </a:r>
          </a:p>
          <a:p>
            <a:pPr marL="301943" lvl="1" indent="0">
              <a:buNone/>
            </a:pPr>
            <a:r>
              <a:rPr lang="et-EE" dirty="0"/>
              <a:t> </a:t>
            </a:r>
            <a:r>
              <a:rPr lang="et-EE" dirty="0" smtClean="0"/>
              <a:t>    Koolikohustust mittetäitvad noored</a:t>
            </a:r>
          </a:p>
          <a:p>
            <a:pPr marL="301943" lvl="1" indent="0">
              <a:buNone/>
            </a:pPr>
            <a:r>
              <a:rPr lang="et-EE" dirty="0"/>
              <a:t> </a:t>
            </a:r>
            <a:r>
              <a:rPr lang="et-EE" dirty="0" smtClean="0"/>
              <a:t>    Haridustee katkestanud noored</a:t>
            </a:r>
          </a:p>
          <a:p>
            <a:pPr marL="301943" lvl="1" indent="0">
              <a:buNone/>
            </a:pPr>
            <a:r>
              <a:rPr lang="et-EE" dirty="0"/>
              <a:t> </a:t>
            </a:r>
            <a:r>
              <a:rPr lang="et-EE" dirty="0" smtClean="0"/>
              <a:t>    Hariduslike erivajadustega noored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Karjäärinõustamise sihtrühmad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6071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/>
              <a:t>I </a:t>
            </a:r>
            <a:r>
              <a:rPr lang="et-EE" dirty="0" smtClean="0"/>
              <a:t>FANTAASIASTAADIUM</a:t>
            </a:r>
          </a:p>
          <a:p>
            <a:pPr marL="0" indent="0">
              <a:buNone/>
            </a:pPr>
            <a:r>
              <a:rPr lang="et-EE" dirty="0"/>
              <a:t>II </a:t>
            </a:r>
            <a:r>
              <a:rPr lang="et-EE" dirty="0" smtClean="0"/>
              <a:t>PROOVISTAADIUM</a:t>
            </a:r>
          </a:p>
          <a:p>
            <a:pPr marL="0" indent="0">
              <a:buNone/>
            </a:pPr>
            <a:r>
              <a:rPr lang="et-EE" dirty="0" smtClean="0"/>
              <a:t>	Huvide periood</a:t>
            </a:r>
          </a:p>
          <a:p>
            <a:pPr marL="0" indent="0">
              <a:buNone/>
            </a:pPr>
            <a:r>
              <a:rPr lang="et-EE" dirty="0"/>
              <a:t>	V</a:t>
            </a:r>
            <a:r>
              <a:rPr lang="et-EE" dirty="0" smtClean="0"/>
              <a:t>õimete periood</a:t>
            </a:r>
          </a:p>
          <a:p>
            <a:pPr marL="0" indent="0">
              <a:buNone/>
            </a:pPr>
            <a:r>
              <a:rPr lang="et-EE" dirty="0"/>
              <a:t>	V</a:t>
            </a:r>
            <a:r>
              <a:rPr lang="et-EE" dirty="0" smtClean="0"/>
              <a:t>ajaduste periood</a:t>
            </a:r>
          </a:p>
          <a:p>
            <a:pPr marL="0" indent="0">
              <a:buNone/>
            </a:pPr>
            <a:r>
              <a:rPr lang="et-EE" dirty="0"/>
              <a:t>	V</a:t>
            </a:r>
            <a:r>
              <a:rPr lang="et-EE" dirty="0" smtClean="0"/>
              <a:t>äärtuste periood</a:t>
            </a:r>
          </a:p>
          <a:p>
            <a:pPr marL="0" indent="0">
              <a:buNone/>
            </a:pPr>
            <a:r>
              <a:rPr lang="et-EE" dirty="0"/>
              <a:t>III REALISTLIK STAADIUM </a:t>
            </a:r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Individuaalse arengu 3 etappi.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6619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4400" dirty="0"/>
              <a:t>M</a:t>
            </a:r>
            <a:r>
              <a:rPr lang="et-EE" sz="4400" dirty="0" smtClean="0"/>
              <a:t>ida </a:t>
            </a:r>
            <a:r>
              <a:rPr lang="et-EE" sz="4400" dirty="0"/>
              <a:t>mulle </a:t>
            </a:r>
            <a:r>
              <a:rPr lang="et-EE" sz="4400" dirty="0" smtClean="0"/>
              <a:t>meeldib teha?</a:t>
            </a:r>
            <a:endParaRPr lang="et-EE" sz="4400" dirty="0"/>
          </a:p>
          <a:p>
            <a:r>
              <a:rPr lang="et-EE" sz="4400" dirty="0"/>
              <a:t>M</a:t>
            </a:r>
            <a:r>
              <a:rPr lang="et-EE" sz="4400" dirty="0" smtClean="0"/>
              <a:t>ida </a:t>
            </a:r>
            <a:r>
              <a:rPr lang="et-EE" sz="4400" dirty="0"/>
              <a:t>ma suudan </a:t>
            </a:r>
            <a:r>
              <a:rPr lang="et-EE" sz="4400" dirty="0" smtClean="0"/>
              <a:t>teha?</a:t>
            </a:r>
            <a:endParaRPr lang="et-EE" sz="4400" dirty="0"/>
          </a:p>
          <a:p>
            <a:r>
              <a:rPr lang="et-EE" sz="4400" dirty="0"/>
              <a:t>M</a:t>
            </a:r>
            <a:r>
              <a:rPr lang="et-EE" sz="4400" dirty="0" smtClean="0"/>
              <a:t>illine </a:t>
            </a:r>
            <a:r>
              <a:rPr lang="et-EE" sz="4400" dirty="0"/>
              <a:t>ma </a:t>
            </a:r>
            <a:r>
              <a:rPr lang="et-EE" sz="4400" dirty="0" smtClean="0"/>
              <a:t>olen?</a:t>
            </a:r>
            <a:endParaRPr lang="et-EE" sz="4400" dirty="0"/>
          </a:p>
          <a:p>
            <a:endParaRPr lang="et-E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598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 smtClean="0"/>
              <a:t>Võimed</a:t>
            </a:r>
          </a:p>
          <a:p>
            <a:r>
              <a:rPr lang="et-EE" dirty="0" smtClean="0"/>
              <a:t>Oskused</a:t>
            </a:r>
          </a:p>
          <a:p>
            <a:r>
              <a:rPr lang="et-EE" dirty="0" smtClean="0"/>
              <a:t>Väärtused</a:t>
            </a:r>
          </a:p>
          <a:p>
            <a:r>
              <a:rPr lang="et-EE" dirty="0" smtClean="0"/>
              <a:t>Huvid (materiaalsed, vaimsed, sotsiaalsed)</a:t>
            </a:r>
          </a:p>
          <a:p>
            <a:r>
              <a:rPr lang="et-EE" dirty="0" smtClean="0"/>
              <a:t>Vajadused</a:t>
            </a:r>
          </a:p>
          <a:p>
            <a:r>
              <a:rPr lang="et-EE" dirty="0" smtClean="0"/>
              <a:t>Temperament</a:t>
            </a:r>
          </a:p>
          <a:p>
            <a:r>
              <a:rPr lang="et-EE" dirty="0" smtClean="0"/>
              <a:t>Motivatsioon</a:t>
            </a:r>
          </a:p>
          <a:p>
            <a:r>
              <a:rPr lang="et-EE" dirty="0" smtClean="0"/>
              <a:t>Eneshinnang</a:t>
            </a:r>
          </a:p>
          <a:p>
            <a:r>
              <a:rPr lang="et-EE" dirty="0" smtClean="0"/>
              <a:t>Intelligentsus</a:t>
            </a:r>
          </a:p>
          <a:p>
            <a:r>
              <a:rPr lang="et-EE" dirty="0" smtClean="0"/>
              <a:t>Minapilt</a:t>
            </a:r>
          </a:p>
          <a:p>
            <a:endParaRPr lang="et-E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Eneseanalüüs</a:t>
            </a:r>
          </a:p>
        </p:txBody>
      </p:sp>
    </p:spTree>
    <p:extLst>
      <p:ext uri="{BB962C8B-B14F-4D97-AF65-F5344CB8AC3E}">
        <p14:creationId xmlns:p14="http://schemas.microsoft.com/office/powerpoint/2010/main" val="269149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 smtClean="0"/>
              <a:t>eneseanalüüs</a:t>
            </a:r>
            <a:endParaRPr lang="et-EE" dirty="0"/>
          </a:p>
          <a:p>
            <a:r>
              <a:rPr lang="et-EE" dirty="0"/>
              <a:t>majanduslikud tingimused</a:t>
            </a:r>
          </a:p>
          <a:p>
            <a:r>
              <a:rPr lang="et-EE" dirty="0"/>
              <a:t>õppimisvõimalused</a:t>
            </a:r>
          </a:p>
          <a:p>
            <a:r>
              <a:rPr lang="et-EE" dirty="0"/>
              <a:t>töö väljavaated</a:t>
            </a:r>
          </a:p>
          <a:p>
            <a:r>
              <a:rPr lang="et-EE" dirty="0"/>
              <a:t>traditsioonid</a:t>
            </a:r>
          </a:p>
          <a:p>
            <a:r>
              <a:rPr lang="et-EE" dirty="0"/>
              <a:t>varasem tööpraktika</a:t>
            </a:r>
          </a:p>
          <a:p>
            <a:r>
              <a:rPr lang="et-EE" dirty="0"/>
              <a:t>vabatahtliktöö</a:t>
            </a:r>
          </a:p>
          <a:p>
            <a:r>
              <a:rPr lang="et-EE" dirty="0"/>
              <a:t>osalemine õpilasfirmade </a:t>
            </a:r>
            <a:r>
              <a:rPr lang="et-EE" dirty="0" smtClean="0"/>
              <a:t>töös.</a:t>
            </a:r>
            <a:endParaRPr lang="et-EE" dirty="0"/>
          </a:p>
          <a:p>
            <a:endParaRPr lang="et-E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Karjääriplaneerimist mõjutavad tegurid: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0471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u="sng" dirty="0"/>
              <a:t>MINU ISIKLIK KARJÄÄRIPLAAN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dirty="0"/>
              <a:t>MINU HUVID </a:t>
            </a:r>
          </a:p>
          <a:p>
            <a:r>
              <a:rPr lang="et-EE" dirty="0"/>
              <a:t>MINU OSKUSED</a:t>
            </a:r>
          </a:p>
          <a:p>
            <a:r>
              <a:rPr lang="et-EE" dirty="0"/>
              <a:t>MINU VÕIMED</a:t>
            </a:r>
          </a:p>
          <a:p>
            <a:r>
              <a:rPr lang="et-EE" dirty="0"/>
              <a:t>MINU VÄÄRTUSED</a:t>
            </a:r>
          </a:p>
          <a:p>
            <a:r>
              <a:rPr lang="et-EE" dirty="0"/>
              <a:t>AMETID JA ELUKUTSED, </a:t>
            </a:r>
            <a:r>
              <a:rPr lang="et-EE" dirty="0" smtClean="0"/>
              <a:t>MIDA </a:t>
            </a:r>
            <a:r>
              <a:rPr lang="et-EE" dirty="0"/>
              <a:t>OLEN </a:t>
            </a:r>
            <a:r>
              <a:rPr lang="et-EE" dirty="0" smtClean="0"/>
              <a:t>TUNDMA ÕPPINUD</a:t>
            </a:r>
          </a:p>
          <a:p>
            <a:r>
              <a:rPr lang="et-EE" dirty="0"/>
              <a:t>AMETID JA </a:t>
            </a:r>
            <a:r>
              <a:rPr lang="et-EE" dirty="0" smtClean="0"/>
              <a:t>ELUKUTSED, MILLE </a:t>
            </a:r>
            <a:r>
              <a:rPr lang="et-EE" dirty="0"/>
              <a:t>KOHTA MA TAHAN </a:t>
            </a:r>
            <a:r>
              <a:rPr lang="et-EE" dirty="0" smtClean="0"/>
              <a:t> VEEL </a:t>
            </a:r>
            <a:r>
              <a:rPr lang="et-EE" dirty="0"/>
              <a:t>INFOT </a:t>
            </a:r>
            <a:r>
              <a:rPr lang="et-EE" dirty="0" smtClean="0"/>
              <a:t>SAADA</a:t>
            </a:r>
          </a:p>
          <a:p>
            <a:r>
              <a:rPr lang="et-EE" dirty="0"/>
              <a:t>TAKISTUSED </a:t>
            </a:r>
            <a:r>
              <a:rPr lang="et-EE" dirty="0" smtClean="0"/>
              <a:t>ERIALA, VALIMISEL </a:t>
            </a:r>
            <a:r>
              <a:rPr lang="et-EE" dirty="0"/>
              <a:t>VÕI KOOLI </a:t>
            </a:r>
            <a:r>
              <a:rPr lang="et-EE" dirty="0" smtClean="0"/>
              <a:t>SISSESAAMISEL</a:t>
            </a:r>
          </a:p>
          <a:p>
            <a:r>
              <a:rPr lang="et-EE" dirty="0"/>
              <a:t>LÄHIM EESMÄRK</a:t>
            </a:r>
          </a:p>
          <a:p>
            <a:r>
              <a:rPr lang="et-EE" dirty="0"/>
              <a:t>KAUGEM </a:t>
            </a:r>
            <a:r>
              <a:rPr lang="et-EE" dirty="0" smtClean="0"/>
              <a:t>EESMÄRK</a:t>
            </a:r>
            <a:endParaRPr lang="et-EE" dirty="0"/>
          </a:p>
          <a:p>
            <a:pPr marL="0" indent="0">
              <a:buNone/>
            </a:pPr>
            <a:r>
              <a:rPr lang="et-EE" dirty="0" smtClean="0"/>
              <a:t> </a:t>
            </a: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endParaRPr lang="et-E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700" y="3259177"/>
            <a:ext cx="2091350" cy="2287509"/>
          </a:xfrm>
        </p:spPr>
      </p:pic>
    </p:spTree>
    <p:extLst>
      <p:ext uri="{BB962C8B-B14F-4D97-AF65-F5344CB8AC3E}">
        <p14:creationId xmlns:p14="http://schemas.microsoft.com/office/powerpoint/2010/main" val="86452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Võta julgelt ühendust!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 smtClean="0"/>
              <a:t>Ruth Lippus</a:t>
            </a:r>
          </a:p>
          <a:p>
            <a:pPr marL="0" indent="0">
              <a:buNone/>
            </a:pPr>
            <a:r>
              <a:rPr lang="et-EE" dirty="0" smtClean="0">
                <a:hlinkClick r:id="rId2"/>
              </a:rPr>
              <a:t> ruthlippus@gmail.com</a:t>
            </a:r>
            <a:endParaRPr lang="et-EE" dirty="0" smtClean="0"/>
          </a:p>
          <a:p>
            <a:pPr marL="0" indent="0">
              <a:buNone/>
            </a:pPr>
            <a:r>
              <a:rPr lang="et-EE" smtClean="0"/>
              <a:t> 56488581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SA RINK</a:t>
            </a:r>
          </a:p>
          <a:p>
            <a:endParaRPr lang="et-EE" dirty="0" smtClean="0"/>
          </a:p>
          <a:p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           Tänan!</a:t>
            </a:r>
          </a:p>
          <a:p>
            <a:endParaRPr lang="et-E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203" y="1700808"/>
            <a:ext cx="2610915" cy="2655168"/>
          </a:xfrm>
        </p:spPr>
      </p:pic>
    </p:spTree>
    <p:extLst>
      <p:ext uri="{BB962C8B-B14F-4D97-AF65-F5344CB8AC3E}">
        <p14:creationId xmlns:p14="http://schemas.microsoft.com/office/powerpoint/2010/main" val="42219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256</TotalTime>
  <Words>134</Words>
  <Application>Microsoft Office PowerPoint</Application>
  <PresentationFormat>Ekraaniseanss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9</vt:i4>
      </vt:variant>
    </vt:vector>
  </HeadingPairs>
  <TitlesOfParts>
    <vt:vector size="10" baseType="lpstr">
      <vt:lpstr>Waveform</vt:lpstr>
      <vt:lpstr>Karjäärinõustamine  ja koostöö haridusasutustega</vt:lpstr>
      <vt:lpstr>PowerPointi esitlus</vt:lpstr>
      <vt:lpstr>Karjäärinõustamise sihtrühmad</vt:lpstr>
      <vt:lpstr>Individuaalse arengu 3 etappi.</vt:lpstr>
      <vt:lpstr>PowerPointi esitlus</vt:lpstr>
      <vt:lpstr>Eneseanalüüs</vt:lpstr>
      <vt:lpstr>Karjääriplaneerimist mõjutavad tegurid:</vt:lpstr>
      <vt:lpstr>MINU ISIKLIK KARJÄÄRIPLAAN </vt:lpstr>
      <vt:lpstr>Võta julgelt ühendust!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Kuidas planeerida karjääri</dc:title>
  <dc:creator>Liia</dc:creator>
  <cp:lastModifiedBy>Ülle Rüüson</cp:lastModifiedBy>
  <cp:revision>24</cp:revision>
  <dcterms:created xsi:type="dcterms:W3CDTF">2012-12-05T11:24:55Z</dcterms:created>
  <dcterms:modified xsi:type="dcterms:W3CDTF">2013-11-21T07:13:07Z</dcterms:modified>
</cp:coreProperties>
</file>